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62" r:id="rId4"/>
    <p:sldId id="258" r:id="rId5"/>
    <p:sldId id="260" r:id="rId6"/>
    <p:sldId id="261" r:id="rId7"/>
    <p:sldId id="259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6"/>
    <p:restoredTop sz="94643"/>
  </p:normalViewPr>
  <p:slideViewPr>
    <p:cSldViewPr snapToGrid="0" snapToObjects="1">
      <p:cViewPr>
        <p:scale>
          <a:sx n="132" d="100"/>
          <a:sy n="132" d="100"/>
        </p:scale>
        <p:origin x="-872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tiff>
</file>

<file path=ppt/media/image2.gif>
</file>

<file path=ppt/media/image3.tiff>
</file>

<file path=ppt/media/image4.tiff>
</file>

<file path=ppt/media/image5.jpe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798211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595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4976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1831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0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8146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4507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8862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25319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58433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651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7C4FF86-8043-0C4D-B3B0-E10829E093EF}" type="datetimeFigureOut">
              <a:rPr kumimoji="1" lang="zh-CN" altLang="en-US" smtClean="0"/>
              <a:t>18/8/5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D3221C4-5E13-5A40-93F8-F40FE7DA2EFD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795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DDoS</a:t>
            </a:r>
            <a:r>
              <a:rPr kumimoji="1" lang="zh-CN" altLang="en-US" dirty="0" smtClean="0"/>
              <a:t>攻击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794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DDoS</a:t>
            </a:r>
            <a:r>
              <a:rPr kumimoji="1" lang="zh-CN" altLang="en-US" dirty="0"/>
              <a:t>演化史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1444" y="89391"/>
            <a:ext cx="7972835" cy="605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66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DDoS</a:t>
            </a:r>
            <a:r>
              <a:rPr kumimoji="1" lang="zh-CN" altLang="en-US" dirty="0" smtClean="0"/>
              <a:t>演化史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一个人手中的</a:t>
            </a:r>
            <a:r>
              <a:rPr lang="zh-CN" altLang="en-US" smtClean="0"/>
              <a:t>核弹：</a:t>
            </a:r>
            <a:endParaRPr lang="en-US" altLang="zh-CN" dirty="0" smtClean="0"/>
          </a:p>
          <a:p>
            <a:r>
              <a:rPr lang="zh-CN" altLang="en-US" dirty="0" smtClean="0"/>
              <a:t>使用 </a:t>
            </a:r>
            <a:r>
              <a:rPr lang="en-US" altLang="zh-CN" dirty="0"/>
              <a:t>UDP </a:t>
            </a:r>
            <a:r>
              <a:rPr lang="zh-CN" altLang="en-US" dirty="0"/>
              <a:t>协议，</a:t>
            </a:r>
            <a:r>
              <a:rPr lang="en-US" altLang="zh-CN" dirty="0"/>
              <a:t>UDP </a:t>
            </a:r>
            <a:r>
              <a:rPr lang="zh-CN" altLang="en-US" dirty="0"/>
              <a:t>协议没有握手过程让其去验证请求的源 </a:t>
            </a:r>
            <a:r>
              <a:rPr lang="en-US" altLang="zh-CN" dirty="0"/>
              <a:t>IP</a:t>
            </a:r>
            <a:r>
              <a:rPr lang="zh-CN" altLang="en-US" dirty="0"/>
              <a:t>。如下图所示，攻击者（实际上是攻击者控制的傀儡机）发送大量伪造了 </a:t>
            </a:r>
            <a:r>
              <a:rPr lang="en-US" altLang="zh-CN" dirty="0"/>
              <a:t>Victim IP </a:t>
            </a:r>
            <a:r>
              <a:rPr lang="zh-CN" altLang="en-US" dirty="0"/>
              <a:t>的请求给 </a:t>
            </a:r>
            <a:r>
              <a:rPr lang="en-US" altLang="zh-CN" dirty="0"/>
              <a:t>DNS </a:t>
            </a:r>
            <a:r>
              <a:rPr lang="zh-CN" altLang="en-US" dirty="0"/>
              <a:t>服务器，</a:t>
            </a:r>
            <a:r>
              <a:rPr lang="en-US" altLang="zh-CN" dirty="0"/>
              <a:t>DNS </a:t>
            </a:r>
            <a:r>
              <a:rPr lang="zh-CN" altLang="en-US" dirty="0"/>
              <a:t>服务器成为放大器将 </a:t>
            </a:r>
            <a:r>
              <a:rPr lang="en-US" altLang="zh-CN" dirty="0"/>
              <a:t>DNS </a:t>
            </a:r>
            <a:r>
              <a:rPr lang="zh-CN" altLang="en-US" dirty="0"/>
              <a:t>响应回复给受害者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7836" y="3208614"/>
            <a:ext cx="5302116" cy="304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5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反射式</a:t>
            </a:r>
            <a:r>
              <a:rPr kumimoji="1" lang="en-US" altLang="zh-CN" dirty="0" err="1" smtClean="0"/>
              <a:t>DDoS</a:t>
            </a:r>
            <a:r>
              <a:rPr kumimoji="1" lang="zh-CN" altLang="en-US" dirty="0" smtClean="0"/>
              <a:t>实战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找到批量开放</a:t>
            </a:r>
            <a:r>
              <a:rPr kumimoji="1" lang="en-US" altLang="zh-CN" dirty="0" smtClean="0"/>
              <a:t>11211</a:t>
            </a:r>
            <a:r>
              <a:rPr kumimoji="1" lang="zh-CN" altLang="en-US" dirty="0" smtClean="0"/>
              <a:t>端口</a:t>
            </a:r>
            <a:r>
              <a:rPr kumimoji="1" lang="zh-CN" altLang="en-US" dirty="0" smtClean="0"/>
              <a:t>的</a:t>
            </a:r>
            <a:r>
              <a:rPr kumimoji="1" lang="en-US" altLang="zh-CN" dirty="0" err="1" smtClean="0"/>
              <a:t>M</a:t>
            </a:r>
            <a:r>
              <a:rPr kumimoji="1" lang="en-US" altLang="zh-CN" dirty="0" err="1" smtClean="0"/>
              <a:t>emcached</a:t>
            </a:r>
            <a:r>
              <a:rPr kumimoji="1" lang="zh-CN" altLang="en-US" dirty="0" smtClean="0"/>
              <a:t>服务器</a:t>
            </a:r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构造</a:t>
            </a:r>
            <a:r>
              <a:rPr kumimoji="1" lang="en-US" altLang="zh-CN" dirty="0" smtClean="0"/>
              <a:t>stats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查询语句，伪造</a:t>
            </a:r>
            <a:r>
              <a:rPr kumimoji="1" lang="en-US" altLang="zh-CN" dirty="0" smtClean="0"/>
              <a:t>UDF</a:t>
            </a:r>
            <a:r>
              <a:rPr kumimoji="1" lang="zh-CN" altLang="en-US" dirty="0" smtClean="0"/>
              <a:t>请求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3050092"/>
            <a:ext cx="10807753" cy="260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808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zh-CN" dirty="0" err="1" smtClean="0"/>
              <a:t>DDoS</a:t>
            </a:r>
            <a:r>
              <a:rPr kumimoji="1" lang="zh-CN" altLang="en-US" dirty="0" smtClean="0"/>
              <a:t>大事件</a:t>
            </a: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 err="1" smtClean="0"/>
              <a:t>DDoS</a:t>
            </a:r>
            <a:r>
              <a:rPr kumimoji="1" lang="zh-CN" altLang="en-US" dirty="0" smtClean="0"/>
              <a:t>演化史</a:t>
            </a: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 err="1" smtClean="0"/>
              <a:t>DDoS</a:t>
            </a:r>
            <a:r>
              <a:rPr kumimoji="1" lang="zh-CN" altLang="en-US" dirty="0" smtClean="0"/>
              <a:t>攻击实战</a:t>
            </a: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7809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DDoS</a:t>
            </a:r>
            <a:r>
              <a:rPr kumimoji="1" lang="zh-CN" altLang="en-US" dirty="0" smtClean="0"/>
              <a:t>是什么？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480521"/>
          </a:xfrm>
        </p:spPr>
        <p:txBody>
          <a:bodyPr/>
          <a:lstStyle/>
          <a:p>
            <a:r>
              <a:rPr kumimoji="1" lang="en-US" altLang="zh-CN" dirty="0" smtClean="0"/>
              <a:t>Distributed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Denial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Service(</a:t>
            </a:r>
            <a:r>
              <a:rPr kumimoji="1" lang="zh-CN" altLang="en-US" dirty="0" smtClean="0"/>
              <a:t>分布式拒绝服务</a:t>
            </a:r>
            <a:r>
              <a:rPr kumimoji="1" lang="en-US" altLang="zh-CN" dirty="0" smtClean="0"/>
              <a:t>)</a:t>
            </a:r>
          </a:p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014" y="2549625"/>
            <a:ext cx="8220509" cy="377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21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DDoS</a:t>
            </a:r>
            <a:r>
              <a:rPr kumimoji="1" lang="zh-CN" altLang="en-US" dirty="0" smtClean="0"/>
              <a:t>大事件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1900" b="1" dirty="0" smtClean="0"/>
              <a:t>《</a:t>
            </a:r>
            <a:r>
              <a:rPr lang="zh-CN" altLang="en-US" sz="1900" b="1" dirty="0"/>
              <a:t>中国八万黑客冲垮白宫网站</a:t>
            </a:r>
            <a:r>
              <a:rPr lang="en-US" altLang="zh-CN" sz="1900" b="1" dirty="0" smtClean="0"/>
              <a:t>》</a:t>
            </a:r>
          </a:p>
          <a:p>
            <a:r>
              <a:rPr lang="en-US" altLang="zh-CN" sz="1900" b="1" dirty="0" smtClean="0"/>
              <a:t>2001</a:t>
            </a:r>
            <a:r>
              <a:rPr lang="zh-CN" altLang="en-US" sz="1900" b="1" dirty="0" smtClean="0"/>
              <a:t>年，飞行员王伟撞机牺牲事件。红客联盟（</a:t>
            </a:r>
            <a:r>
              <a:rPr lang="en-US" altLang="zh-CN" sz="1900" b="1" dirty="0" err="1" smtClean="0"/>
              <a:t>www.cnhonker.com</a:t>
            </a:r>
            <a:r>
              <a:rPr lang="zh-CN" altLang="en-US" sz="1900" b="1" dirty="0" smtClean="0"/>
              <a:t>）、中国鹰派联盟、中华黑客联盟联合发起</a:t>
            </a:r>
            <a:r>
              <a:rPr lang="en-US" altLang="zh-CN" sz="1900" b="1" dirty="0" err="1" smtClean="0"/>
              <a:t>DDoS</a:t>
            </a:r>
            <a:r>
              <a:rPr lang="zh-CN" altLang="en-US" sz="1900" b="1" dirty="0" smtClean="0"/>
              <a:t>攻击，</a:t>
            </a:r>
            <a:r>
              <a:rPr lang="en-US" altLang="zh-CN" sz="1900" b="1" dirty="0" smtClean="0"/>
              <a:t>5</a:t>
            </a:r>
            <a:r>
              <a:rPr lang="zh-CN" altLang="en-US" sz="1900" b="1" dirty="0" smtClean="0"/>
              <a:t>月</a:t>
            </a:r>
            <a:r>
              <a:rPr lang="en-US" altLang="zh-CN" sz="1900" b="1" dirty="0" smtClean="0"/>
              <a:t>4</a:t>
            </a:r>
            <a:r>
              <a:rPr lang="zh-CN" altLang="en-US" sz="1900" b="1" dirty="0" smtClean="0"/>
              <a:t>日</a:t>
            </a:r>
            <a:r>
              <a:rPr lang="zh-CN" altLang="en-US" sz="1900" b="1" dirty="0"/>
              <a:t>上午</a:t>
            </a:r>
            <a:r>
              <a:rPr lang="en-US" altLang="zh-CN" sz="1900" b="1" dirty="0"/>
              <a:t>9</a:t>
            </a:r>
            <a:r>
              <a:rPr lang="zh-CN" altLang="en-US" sz="1900" b="1" dirty="0"/>
              <a:t>时到上午</a:t>
            </a:r>
            <a:r>
              <a:rPr lang="en-US" altLang="zh-CN" sz="1900" b="1" dirty="0"/>
              <a:t>11</a:t>
            </a:r>
            <a:r>
              <a:rPr lang="zh-CN" altLang="en-US" sz="1900" b="1" dirty="0"/>
              <a:t>时</a:t>
            </a:r>
            <a:r>
              <a:rPr lang="en-US" altLang="zh-CN" sz="1900" b="1" dirty="0"/>
              <a:t>15</a:t>
            </a:r>
            <a:r>
              <a:rPr lang="zh-CN" altLang="en-US" sz="1900" b="1" dirty="0" smtClean="0"/>
              <a:t>分，美国白宫网站被迫关闭。</a:t>
            </a:r>
            <a:endParaRPr lang="en-US" altLang="zh-CN" sz="1900" b="1" dirty="0" smtClean="0"/>
          </a:p>
          <a:p>
            <a:r>
              <a:rPr lang="en-US" altLang="zh-CN" sz="1900" b="1" dirty="0"/>
              <a:t>http://</a:t>
            </a:r>
            <a:r>
              <a:rPr lang="en-US" altLang="zh-CN" sz="1900" b="1" dirty="0" err="1"/>
              <a:t>map.norsecorp.com</a:t>
            </a:r>
            <a:r>
              <a:rPr lang="en-US" altLang="zh-CN" sz="1900" b="1" dirty="0"/>
              <a:t>/</a:t>
            </a:r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5491" y="2962736"/>
            <a:ext cx="4188794" cy="3301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52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DDoS</a:t>
            </a:r>
            <a:r>
              <a:rPr kumimoji="1" lang="zh-CN" altLang="en-US" dirty="0"/>
              <a:t>大事件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 smtClean="0"/>
              <a:t>《.</a:t>
            </a:r>
            <a:r>
              <a:rPr lang="en-US" altLang="zh-CN" b="1" dirty="0" err="1"/>
              <a:t>cn</a:t>
            </a:r>
            <a:r>
              <a:rPr lang="zh-CN" altLang="en-US" b="1" dirty="0"/>
              <a:t>根域名服务器遭遇有史最大的</a:t>
            </a:r>
            <a:r>
              <a:rPr lang="en-US" altLang="zh-CN" b="1" dirty="0"/>
              <a:t>DDOS</a:t>
            </a:r>
            <a:r>
              <a:rPr lang="zh-CN" altLang="en-US" b="1" dirty="0"/>
              <a:t>攻击</a:t>
            </a:r>
            <a:r>
              <a:rPr lang="en-US" altLang="zh-CN" b="1" dirty="0"/>
              <a:t>》</a:t>
            </a:r>
          </a:p>
          <a:p>
            <a:r>
              <a:rPr lang="en-US" altLang="zh-CN" b="1" dirty="0"/>
              <a:t>2013</a:t>
            </a:r>
            <a:r>
              <a:rPr lang="zh-CN" altLang="en-US" b="1" dirty="0"/>
              <a:t>年</a:t>
            </a:r>
            <a:r>
              <a:rPr lang="en-US" altLang="zh-CN" b="1" dirty="0"/>
              <a:t>8</a:t>
            </a:r>
            <a:r>
              <a:rPr lang="zh-CN" altLang="en-US" b="1" dirty="0"/>
              <a:t>月</a:t>
            </a:r>
            <a:r>
              <a:rPr lang="en-US" altLang="zh-CN" b="1" dirty="0"/>
              <a:t>25</a:t>
            </a:r>
            <a:r>
              <a:rPr lang="zh-CN" altLang="en-US" b="1" dirty="0"/>
              <a:t>日凌晨，国家</a:t>
            </a:r>
            <a:r>
              <a:rPr lang="en-US" altLang="zh-CN" b="1" dirty="0"/>
              <a:t>CN</a:t>
            </a:r>
            <a:r>
              <a:rPr lang="zh-CN" altLang="en-US" b="1" dirty="0"/>
              <a:t>域名解析系统遭受大规模分布式拒绝服务攻击，导致大量</a:t>
            </a:r>
            <a:r>
              <a:rPr lang="en-US" altLang="zh-CN" b="1" dirty="0"/>
              <a:t>CN</a:t>
            </a:r>
            <a:r>
              <a:rPr lang="zh-CN" altLang="en-US" b="1" dirty="0"/>
              <a:t>域名无法解析</a:t>
            </a:r>
            <a:r>
              <a:rPr lang="zh-CN" altLang="en-US" b="1" dirty="0" smtClean="0"/>
              <a:t>。</a:t>
            </a:r>
            <a:endParaRPr lang="en-US" altLang="zh-CN" b="1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956" y="2651437"/>
            <a:ext cx="5698156" cy="366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553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DDoS</a:t>
            </a:r>
            <a:r>
              <a:rPr kumimoji="1" lang="zh-CN" altLang="en-US" dirty="0"/>
              <a:t>大事件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 smtClean="0"/>
              <a:t>《</a:t>
            </a:r>
            <a:r>
              <a:rPr lang="zh-CN" altLang="en-US" b="1" dirty="0" smtClean="0"/>
              <a:t> </a:t>
            </a:r>
            <a:r>
              <a:rPr lang="en-US" altLang="zh-CN" b="1" dirty="0" err="1"/>
              <a:t>GitHub</a:t>
            </a:r>
            <a:r>
              <a:rPr lang="en-US" altLang="zh-CN" b="1" dirty="0"/>
              <a:t> </a:t>
            </a:r>
            <a:r>
              <a:rPr lang="zh-CN" altLang="en-US" b="1" dirty="0"/>
              <a:t>遭遇有史以来最强 </a:t>
            </a:r>
            <a:r>
              <a:rPr lang="en-US" altLang="zh-CN" b="1" dirty="0" err="1"/>
              <a:t>DDoS</a:t>
            </a:r>
            <a:r>
              <a:rPr lang="en-US" altLang="zh-CN" b="1" dirty="0"/>
              <a:t> </a:t>
            </a:r>
            <a:r>
              <a:rPr lang="zh-CN" altLang="en-US" b="1" dirty="0"/>
              <a:t>攻击，峰值流量 </a:t>
            </a:r>
            <a:r>
              <a:rPr lang="en-US" altLang="zh-CN" b="1" dirty="0"/>
              <a:t>1.35Tbps》</a:t>
            </a:r>
          </a:p>
          <a:p>
            <a:r>
              <a:rPr lang="zh-CN" altLang="en-US" b="1" dirty="0"/>
              <a:t>在美国东部时间</a:t>
            </a:r>
            <a:r>
              <a:rPr lang="en-US" altLang="zh-CN" b="1" dirty="0"/>
              <a:t>2018</a:t>
            </a:r>
            <a:r>
              <a:rPr lang="zh-CN" altLang="en-US" b="1" dirty="0"/>
              <a:t>年</a:t>
            </a:r>
            <a:r>
              <a:rPr lang="en-US" altLang="zh-CN" b="1" dirty="0"/>
              <a:t>2</a:t>
            </a:r>
            <a:r>
              <a:rPr lang="zh-CN" altLang="en-US" b="1" dirty="0"/>
              <a:t>月</a:t>
            </a:r>
            <a:r>
              <a:rPr lang="en-US" altLang="zh-CN" b="1" dirty="0"/>
              <a:t>28</a:t>
            </a:r>
            <a:r>
              <a:rPr lang="zh-CN" altLang="en-US" b="1" dirty="0" smtClean="0"/>
              <a:t>日中午 </a:t>
            </a:r>
            <a:r>
              <a:rPr lang="en-US" altLang="zh-CN" b="1" dirty="0"/>
              <a:t>12:15</a:t>
            </a:r>
            <a:r>
              <a:rPr lang="zh-CN" altLang="en-US" b="1" dirty="0"/>
              <a:t>，知名代码托管网站 </a:t>
            </a:r>
            <a:r>
              <a:rPr lang="en-US" altLang="zh-CN" b="1" dirty="0" err="1"/>
              <a:t>GitHub</a:t>
            </a:r>
            <a:r>
              <a:rPr lang="en-US" altLang="zh-CN" b="1" dirty="0"/>
              <a:t> </a:t>
            </a:r>
            <a:r>
              <a:rPr lang="zh-CN" altLang="en-US" b="1" dirty="0"/>
              <a:t>遭遇了史上最大规模的 </a:t>
            </a:r>
            <a:r>
              <a:rPr lang="en-US" altLang="zh-CN" b="1" dirty="0" err="1"/>
              <a:t>DDoS</a:t>
            </a:r>
            <a:r>
              <a:rPr lang="en-US" altLang="zh-CN" b="1" dirty="0"/>
              <a:t> </a:t>
            </a:r>
            <a:r>
              <a:rPr lang="zh-CN" altLang="en-US" b="1" dirty="0"/>
              <a:t>网络攻击，每秒 </a:t>
            </a:r>
            <a:r>
              <a:rPr lang="en-US" altLang="zh-CN" b="1" dirty="0"/>
              <a:t>1.35 TB </a:t>
            </a:r>
            <a:r>
              <a:rPr lang="zh-CN" altLang="en-US" b="1" dirty="0"/>
              <a:t>的流量瞬间冲击了这一开发者平台。</a:t>
            </a:r>
            <a:endParaRPr kumimoji="1" lang="en-US" altLang="zh-CN" b="1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  <p:pic>
        <p:nvPicPr>
          <p:cNvPr id="4" name="Picture 2" descr="https://static.oschina.net/uploads/space/2018/0305/152035_EptS_272016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6480" y="2921970"/>
            <a:ext cx="76200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021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DDoS</a:t>
            </a:r>
            <a:r>
              <a:rPr kumimoji="1" lang="zh-CN" altLang="en-US" dirty="0" smtClean="0"/>
              <a:t>演化史</a:t>
            </a:r>
            <a:endParaRPr kumimoji="1"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一群人手中的步枪：</a:t>
            </a:r>
            <a:endParaRPr lang="en-US" altLang="zh-CN" dirty="0"/>
          </a:p>
          <a:p>
            <a:endParaRPr lang="ro-RO" altLang="zh-CN" dirty="0" smtClean="0"/>
          </a:p>
          <a:p>
            <a:r>
              <a:rPr lang="ro-RO" altLang="zh-CN" dirty="0" smtClean="0"/>
              <a:t>ping </a:t>
            </a:r>
            <a:r>
              <a:rPr lang="ro-RO" altLang="zh-CN" dirty="0"/>
              <a:t>-l </a:t>
            </a:r>
            <a:r>
              <a:rPr lang="ro-RO" altLang="zh-CN" dirty="0" smtClean="0"/>
              <a:t>655</a:t>
            </a:r>
            <a:r>
              <a:rPr lang="en-US" altLang="zh-CN" dirty="0" smtClean="0"/>
              <a:t>32</a:t>
            </a:r>
            <a:r>
              <a:rPr lang="ro-RO" altLang="zh-CN" dirty="0" smtClean="0"/>
              <a:t> </a:t>
            </a:r>
            <a:r>
              <a:rPr lang="ro-RO" altLang="zh-CN" dirty="0"/>
              <a:t>-t </a:t>
            </a:r>
            <a:r>
              <a:rPr lang="hr-HR" altLang="zh-CN" dirty="0" smtClean="0"/>
              <a:t>23.2.39.249</a:t>
            </a:r>
          </a:p>
          <a:p>
            <a:r>
              <a:rPr lang="zh-CN" altLang="en-US" dirty="0"/>
              <a:t>数据包大小</a:t>
            </a:r>
            <a:r>
              <a:rPr lang="zh-CN" altLang="en-US" dirty="0" smtClean="0"/>
              <a:t>为</a:t>
            </a:r>
            <a:r>
              <a:rPr lang="is-IS" altLang="zh-CN" dirty="0" smtClean="0"/>
              <a:t>655</a:t>
            </a:r>
            <a:r>
              <a:rPr lang="en-US" altLang="zh-CN" dirty="0" smtClean="0"/>
              <a:t>32byte</a:t>
            </a:r>
            <a:r>
              <a:rPr lang="zh-CN" altLang="en-US" dirty="0" smtClean="0"/>
              <a:t>，持续不断请求</a:t>
            </a:r>
            <a:endParaRPr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5341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DDoS</a:t>
            </a:r>
            <a:r>
              <a:rPr kumimoji="1" lang="zh-CN" altLang="en-US" dirty="0"/>
              <a:t>演化史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一群人手中</a:t>
            </a:r>
            <a:r>
              <a:rPr lang="zh-CN" altLang="en-US" dirty="0" smtClean="0"/>
              <a:t>的核弹：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dirty="0" smtClean="0"/>
              <a:t>统一攻击节奏</a:t>
            </a: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dirty="0" smtClean="0"/>
              <a:t>增加攻击力，触发机房熔断</a:t>
            </a: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dirty="0" smtClean="0"/>
              <a:t>有组织，跟踪打击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394" y="1845734"/>
            <a:ext cx="3607001" cy="349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709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DDoS</a:t>
            </a:r>
            <a:r>
              <a:rPr kumimoji="1" lang="zh-CN" altLang="en-US" dirty="0"/>
              <a:t>演化史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8211" y="1992428"/>
            <a:ext cx="5002253" cy="40227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32034" y="1807762"/>
            <a:ext cx="1773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接单</a:t>
            </a:r>
            <a:r>
              <a:rPr kumimoji="1" lang="en-US" altLang="zh-CN" dirty="0" smtClean="0"/>
              <a:t>QQ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24274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838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怀旧">
  <a:themeElements>
    <a:clrScheme name="怀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怀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怀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1814</TotalTime>
  <Words>291</Words>
  <Application>Microsoft Macintosh PowerPoint</Application>
  <PresentationFormat>宽屏</PresentationFormat>
  <Paragraphs>36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宋体</vt:lpstr>
      <vt:lpstr>怀旧</vt:lpstr>
      <vt:lpstr>DDoS攻击</vt:lpstr>
      <vt:lpstr>目录</vt:lpstr>
      <vt:lpstr>DDoS是什么？</vt:lpstr>
      <vt:lpstr>DDoS大事件</vt:lpstr>
      <vt:lpstr>DDoS大事件</vt:lpstr>
      <vt:lpstr>DDoS大事件</vt:lpstr>
      <vt:lpstr>DDoS演化史</vt:lpstr>
      <vt:lpstr>DDoS演化史</vt:lpstr>
      <vt:lpstr>DDoS演化史</vt:lpstr>
      <vt:lpstr>DDoS演化史</vt:lpstr>
      <vt:lpstr>DDoS演化史</vt:lpstr>
      <vt:lpstr>反射式DDoS实战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DDoS攻击</dc:title>
  <dc:creator>chen chang</dc:creator>
  <cp:lastModifiedBy>chen chang</cp:lastModifiedBy>
  <cp:revision>22</cp:revision>
  <dcterms:created xsi:type="dcterms:W3CDTF">2018-07-07T10:03:19Z</dcterms:created>
  <dcterms:modified xsi:type="dcterms:W3CDTF">2018-08-05T08:00:16Z</dcterms:modified>
</cp:coreProperties>
</file>

<file path=docProps/thumbnail.jpeg>
</file>